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</p:sldIdLst>
  <p:sldSz cx="9144000" cy="51435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1. Ferice de cine, iertat şi în pace,</a:t>
            </a:r>
            <a:br/>
            <a:r>
              <a:t>Adoarme-n Isus Hristos!</a:t>
            </a:r>
            <a:br/>
            <a:r>
              <a:t>Noi plângem acuma, dar Tatăl în ceruri</a:t>
            </a:r>
            <a:br/>
            <a:r>
              <a:t>În casa Lui l-a primit.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Refren:</a:t>
            </a:r>
            <a:br/>
            <a:r>
              <a:t>Ce plăcut şi slăvit</a:t>
            </a:r>
            <a:br/>
            <a:r>
              <a:t>Să fii, sus, liniştit cu Isus!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2. Ce dulce odihnă aşteaptă pe cine</a:t>
            </a:r>
            <a:br/>
            <a:r>
              <a:t>A fost cu Isus aici!</a:t>
            </a:r>
            <a:br/>
            <a:r>
              <a:t>Trecut-a furtuna, Vrăjmaşul tăcut-a:</a:t>
            </a:r>
            <a:br/>
            <a:r>
              <a:t>Ce-adâncă linişte-i acum!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Refren:</a:t>
            </a:r>
            <a:br/>
            <a:r>
              <a:t>Ce plăcut şi slăvit</a:t>
            </a:r>
            <a:br/>
            <a:r>
              <a:t>Să fii, sus, liniştit cu Isus!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3. Vrăjmaşul, acuma, lovi nu mai poate,</a:t>
            </a:r>
            <a:br/>
            <a:r>
              <a:t>În braţele lui Isus.</a:t>
            </a:r>
            <a:br/>
            <a:r>
              <a:t>Nu, asta nu-i moarte, ci slavă şi pace:</a:t>
            </a:r>
            <a:br/>
            <a:r>
              <a:t>Să fii acas' la Isus!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Refren:</a:t>
            </a:r>
            <a:br/>
            <a:r>
              <a:t>Ce plăcut şi slăvit</a:t>
            </a:r>
            <a:br/>
            <a:r>
              <a:t>Să fii, sus, liniştit cu Isus!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4. Mult nu va mai trece şi iarăşi veni-va,</a:t>
            </a:r>
            <a:br/>
            <a:r>
              <a:t>Acas' să ne ia Isus.</a:t>
            </a:r>
            <a:br/>
            <a:r>
              <a:t>Şi ne vom vedea iar şi-atunci nu vor mai fi</a:t>
            </a:r>
            <a:br/>
            <a:r>
              <a:t>Nici despărţiri, nici dureri.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Refren:</a:t>
            </a:r>
            <a:br/>
            <a:r>
              <a:t>Ce plăcut şi slăvit</a:t>
            </a:r>
            <a:br/>
            <a:r>
              <a:t>Să fii, sus, liniştit cu Isus!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0" y="4114800"/>
            <a:ext cx="1828800" cy="9144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/>
          <a:p>
            <a:pPr algn="r">
              <a:defRPr sz="2400"/>
            </a:pPr>
            <a:r>
              <a:t>Amin!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